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3" r:id="rId1"/>
  </p:sldMasterIdLst>
  <p:notesMasterIdLst>
    <p:notesMasterId r:id="rId18"/>
  </p:notesMasterIdLst>
  <p:sldIdLst>
    <p:sldId id="256" r:id="rId2"/>
    <p:sldId id="262" r:id="rId3"/>
    <p:sldId id="272" r:id="rId4"/>
    <p:sldId id="263" r:id="rId5"/>
    <p:sldId id="260" r:id="rId6"/>
    <p:sldId id="265" r:id="rId7"/>
    <p:sldId id="266" r:id="rId8"/>
    <p:sldId id="264" r:id="rId9"/>
    <p:sldId id="268" r:id="rId10"/>
    <p:sldId id="267" r:id="rId11"/>
    <p:sldId id="269" r:id="rId12"/>
    <p:sldId id="261" r:id="rId13"/>
    <p:sldId id="275" r:id="rId14"/>
    <p:sldId id="274" r:id="rId15"/>
    <p:sldId id="271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9000"/>
    <a:srgbClr val="2F6F9E"/>
    <a:srgbClr val="FEA700"/>
    <a:srgbClr val="BCBCBD"/>
    <a:srgbClr val="075767"/>
    <a:srgbClr val="B0B0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660258-51C4-482B-9D22-6F3482B5310B}" v="415" dt="2021-02-23T18:58:15.3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jpeg>
</file>

<file path=ppt/media/image11.png>
</file>

<file path=ppt/media/image12.png>
</file>

<file path=ppt/media/image2.png>
</file>

<file path=ppt/media/image3.png>
</file>

<file path=ppt/media/image4.jpeg>
</file>

<file path=ppt/media/image5.jpg>
</file>

<file path=ppt/media/image6.jpg>
</file>

<file path=ppt/media/image7.png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CA56A3-F046-4467-9E38-7F574CECB9EE}" type="datetimeFigureOut">
              <a:rPr lang="en-US" smtClean="0"/>
              <a:t>2/28/2021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A691D0-E1FB-47B3-8E1E-C657E44F9F8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019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74A00-4FEF-4373-A1F7-2906EBDA44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30223C-9EFE-440C-87F8-170A2B8F5D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ACA2E3-41A7-43B0-9B19-C750F5B4E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666F6-A40A-4511-88C3-CFE7F8C1C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2E49D-612D-4D85-AF85-AC8D87238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930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70743-B2CF-4692-B689-FDB9D30D8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C56334-96C8-4606-B9CA-3F226F4DD6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AC0452-2E81-4179-84AA-A89B7BBD5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52690-39FD-46F8-81E7-C2D9221EF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B2F9A-B5D9-4B5C-BFF9-9EA7B7C97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126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ACAE95-9069-4F85-A79A-22BBAE40EC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FBF23F-60CB-4894-AAA8-C461980A9C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43D66-9BBD-46DC-A0FF-220CDB597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FE48C-3B52-44E5-AE71-7DEEF478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96860-D475-4BCE-B5CB-06D2E099B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427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972EE-EB4A-4BAC-B80A-EA5E9FA47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68B23-46C9-4C5C-9A99-4ADE7436D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D635F-A056-4A3A-9F88-D77A527DB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057354-2774-4438-9CB5-CBF048F05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C996B-6086-4B2C-8C67-BD559D4DA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835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E647C-5097-4A6B-B664-36DF3E0CE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D5D920-56C6-4588-8656-874D28132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B90C6-3403-409C-9F82-A0D529E4C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D563E-E505-4C96-9EEA-2DF1ECA25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BFD85-A961-4612-A5B1-795FB5957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432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809F3-5D58-48EE-9AD7-BAF43C54C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C6035-2A9D-4B04-8B3F-6302AD3F06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490D6-5CA1-4554-A586-34B508C2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6574E4-8730-4FD3-B8EE-EC4B70D73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2/28/2021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A7642B-C157-4DAB-B0BB-1FCD4BCC5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0DCD5C-AE7B-4217-A35E-AE7892CA7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174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CBCBF-6714-4676-AE28-8CA2B9CF9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E1796A-B2E0-42EE-AA79-EC745EB81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505A35-2BDD-4BF9-A354-767325AEF5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64C3CC-AD0F-4FD9-9BBB-7307B3D21D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289FE2-C18F-4E76-91D1-0B0EE89546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CF749C-13DC-47F1-AD0D-DDD3E3BCD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2/28/2021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5C12EA-D506-4C94-AEFD-02F02EE9D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238D7E-EEA7-412A-BF31-DE7C0D054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05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63797-C8D2-40A4-B3A7-7CF617E91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5D0980-7470-450C-BD92-5F2C79A97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2/28/2021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32B717-BC7A-45CD-8972-A2D2E018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249AD4-AEFC-452E-BB5F-1DE88FBF5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64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7729D2-77A3-479F-93D6-82FB845EC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2/28/2021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6EFAEB-D6DE-4F99-B41B-416730638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0C0DE-A932-4143-BCC8-20F525F6E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071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DF134-9FB2-493A-8737-4B1C5365A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A7A8F-4F56-4AC3-9A71-169C744C3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9766D2-FB8A-48E3-A8BB-FEB216FD33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B0AA82-FE05-4237-B976-8A263B31E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2/28/2021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FBE920-E9FF-485F-A638-DADAFF38B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F6AB50-FE61-46D4-9AF8-9ADE57D3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67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C1706-B1EB-49BF-B533-B99828B47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53DBDE-C2F1-48D7-AAF2-8EF4A7E6AD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BCF228-AC49-46EB-9B88-8ED08EEE2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0B3021-35EE-42EA-B878-32664F00E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2/28/2021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9807C1-CEA5-4C03-9842-652B8C9C8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8B506C-B62E-4775-BF82-D8FD4724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71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22DCD9-9C99-464B-9523-1D5888B4F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72667A-A0F9-4065-8E05-E866A9FCED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1222A-D0E0-4F9E-A9C5-5CC22235DE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2/28/2021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A96C4-A753-4337-8FBA-F321653AC2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0A41A-E5C8-4840-A615-89F8B52AD7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660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2" r:id="rId9"/>
    <p:sldLayoutId id="2147483823" r:id="rId10"/>
    <p:sldLayoutId id="21474838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F9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pacial view of digital earth">
            <a:extLst>
              <a:ext uri="{FF2B5EF4-FFF2-40B4-BE49-F238E27FC236}">
                <a16:creationId xmlns:a16="http://schemas.microsoft.com/office/drawing/2014/main" id="{94D36C4F-EC43-41EF-9A8F-F59F8D97F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05" r="18762"/>
          <a:stretch/>
        </p:blipFill>
        <p:spPr>
          <a:xfrm>
            <a:off x="-2" y="-1"/>
            <a:ext cx="4572002" cy="685800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6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6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58155" y="4933805"/>
                </a:lnTo>
                <a:cubicBezTo>
                  <a:pt x="4160163" y="4953853"/>
                  <a:pt x="4171415" y="4969749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8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2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289" y="6365204"/>
                </a:lnTo>
                <a:lnTo>
                  <a:pt x="4380007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lnTo>
                  <a:pt x="4381289" y="6365204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6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1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4"/>
                  <a:pt x="4125838" y="2518264"/>
                </a:cubicBez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8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1" y="2463018"/>
                </a:cubicBez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1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6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3C336F-3CB0-44E7-A8E0-646830F39FA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153" y="3639204"/>
            <a:ext cx="1889940" cy="18899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9A00B4-ED90-4EB5-87BE-FA040340FB4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2154" y="3075278"/>
            <a:ext cx="3103966" cy="283806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2E820A7-AC6C-43BD-AC77-8CDE6A9BF82A}"/>
              </a:ext>
            </a:extLst>
          </p:cNvPr>
          <p:cNvSpPr txBox="1">
            <a:spLocks/>
          </p:cNvSpPr>
          <p:nvPr/>
        </p:nvSpPr>
        <p:spPr>
          <a:xfrm>
            <a:off x="4988687" y="408946"/>
            <a:ext cx="6974866" cy="24866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K&amp;O Personnel Management Systems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E10603C-B24A-4DBD-88EA-5B022B9FECF4}"/>
              </a:ext>
            </a:extLst>
          </p:cNvPr>
          <p:cNvSpPr txBox="1">
            <a:spLocks/>
          </p:cNvSpPr>
          <p:nvPr/>
        </p:nvSpPr>
        <p:spPr>
          <a:xfrm>
            <a:off x="6450380" y="6163771"/>
            <a:ext cx="4051479" cy="5705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Created by: Jon King, Anthony Orengo</a:t>
            </a:r>
          </a:p>
        </p:txBody>
      </p:sp>
    </p:spTree>
    <p:extLst>
      <p:ext uri="{BB962C8B-B14F-4D97-AF65-F5344CB8AC3E}">
        <p14:creationId xmlns:p14="http://schemas.microsoft.com/office/powerpoint/2010/main" val="3034014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F186C3E-B50D-41A4-B39C-DBECC76D3B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86294FD-38E5-452B-9D61-247E1111036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216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User Stories</a:t>
            </a:r>
          </a:p>
        </p:txBody>
      </p:sp>
      <p:pic>
        <p:nvPicPr>
          <p:cNvPr id="4" name="Picture 3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DB076AAD-9F84-46A2-A90C-7A406176A6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00" y="939318"/>
            <a:ext cx="10930276" cy="572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868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A7122-C851-46B7-835D-83F088BE4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7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User Stories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D15F5E-43B8-46C0-9C0F-D9AD58999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4763"/>
            <a:ext cx="10515600" cy="4752200"/>
          </a:xfrm>
        </p:spPr>
        <p:txBody>
          <a:bodyPr/>
          <a:lstStyle/>
          <a:p>
            <a:endParaRPr lang="en-US" dirty="0"/>
          </a:p>
          <a:p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# 1. EPIC - As an administrator, I want to be able to track my employees/student's attendance. </a:t>
            </a:r>
          </a:p>
          <a:p>
            <a:r>
              <a:rPr lang="en-US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Responsive Webpage: As a user, I want a responsive website, so I can view the website on various devices(laptop, desktop, mobile devices).</a:t>
            </a:r>
          </a:p>
          <a:p>
            <a:endParaRPr lang="en-US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endParaRPr lang="en-US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r>
              <a:rPr lang="en-US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ADD MORE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F03111-E010-4BD4-8304-102C4D3570B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615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308D1-2529-430C-851E-7D023AD10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16742"/>
          </a:xfrm>
        </p:spPr>
        <p:txBody>
          <a:bodyPr>
            <a:noAutofit/>
          </a:bodyPr>
          <a:lstStyle/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Context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D5CA95-A05D-4D9C-A221-FE13ADDC8D8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pic>
        <p:nvPicPr>
          <p:cNvPr id="5" name="Content Placeholder 4" descr="Diagram, engineering drawing, schematic&#10;&#10;Description automatically generated">
            <a:extLst>
              <a:ext uri="{FF2B5EF4-FFF2-40B4-BE49-F238E27FC236}">
                <a16:creationId xmlns:a16="http://schemas.microsoft.com/office/drawing/2014/main" id="{AD1C62B1-07F3-420D-8ABF-E9BB69D11E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38" y="947236"/>
            <a:ext cx="11370924" cy="5816143"/>
          </a:xfrm>
        </p:spPr>
      </p:pic>
    </p:spTree>
    <p:extLst>
      <p:ext uri="{BB962C8B-B14F-4D97-AF65-F5344CB8AC3E}">
        <p14:creationId xmlns:p14="http://schemas.microsoft.com/office/powerpoint/2010/main" val="1651250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4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452255" y="3115889"/>
            <a:ext cx="5477540" cy="1225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Application Security </a:t>
            </a:r>
          </a:p>
        </p:txBody>
      </p:sp>
      <p:cxnSp>
        <p:nvCxnSpPr>
          <p:cNvPr id="73" name="Straight Connector 76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8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2" r="2975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219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8" name="Rectangle 78">
            <a:extLst>
              <a:ext uri="{FF2B5EF4-FFF2-40B4-BE49-F238E27FC236}">
                <a16:creationId xmlns:a16="http://schemas.microsoft.com/office/drawing/2014/main" id="{99192C51-B764-4A9B-9587-5EF8B628B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3503720" y="89965"/>
            <a:ext cx="5181510" cy="16715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Application Security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370E6E2-BAB9-4763-AE6A-82A0787035ED}"/>
              </a:ext>
            </a:extLst>
          </p:cNvPr>
          <p:cNvSpPr txBox="1"/>
          <p:nvPr/>
        </p:nvSpPr>
        <p:spPr>
          <a:xfrm>
            <a:off x="446910" y="1683636"/>
            <a:ext cx="6104891" cy="43731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b="1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Security Methods</a:t>
            </a:r>
            <a:endParaRPr lang="en-US" sz="40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8" r="-1" b="-1"/>
          <a:stretch/>
        </p:blipFill>
        <p:spPr>
          <a:xfrm>
            <a:off x="7923563" y="1290232"/>
            <a:ext cx="3896296" cy="4451350"/>
          </a:xfrm>
          <a:prstGeom prst="rect">
            <a:avLst/>
          </a:prstGeom>
          <a:effectLst/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106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7924A-18BD-44C6-8EED-1FFD4C784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415" y="1662277"/>
            <a:ext cx="4400549" cy="1766723"/>
          </a:xfrm>
        </p:spPr>
        <p:txBody>
          <a:bodyPr anchor="b">
            <a:noAutofit/>
          </a:bodyPr>
          <a:lstStyle/>
          <a:p>
            <a:pPr algn="ctr"/>
            <a:r>
              <a:rPr lang="en-US" sz="8800" dirty="0">
                <a:ln>
                  <a:solidFill>
                    <a:srgbClr val="2F6F9E"/>
                  </a:solidFill>
                </a:ln>
                <a:solidFill>
                  <a:schemeClr val="bg1"/>
                </a:solidFill>
                <a:effectLst>
                  <a:glow rad="50800">
                    <a:srgbClr val="BCBCBD">
                      <a:alpha val="70000"/>
                    </a:srgbClr>
                  </a:glow>
                  <a:outerShdw dist="12700" dir="6600000" sx="99000" sy="99000" algn="ctr" rotWithShape="0">
                    <a:srgbClr val="2F6F9E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Live Demo</a:t>
            </a:r>
            <a:r>
              <a:rPr lang="en-US" sz="8800" dirty="0">
                <a:ln>
                  <a:solidFill>
                    <a:srgbClr val="2F6F9E"/>
                  </a:solidFill>
                </a:ln>
                <a:effectLst>
                  <a:glow rad="50800">
                    <a:srgbClr val="BCBCBD">
                      <a:alpha val="70000"/>
                    </a:srgbClr>
                  </a:glow>
                  <a:outerShdw dist="12700" dir="6600000" sx="99000" sy="99000" algn="ctr" rotWithShape="0">
                    <a:srgbClr val="2F6F9E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</a:p>
        </p:txBody>
      </p:sp>
      <p:pic>
        <p:nvPicPr>
          <p:cNvPr id="4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CF5D28D-9B32-4724-9569-9E0A4BDF8C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83" r="15236" b="-1"/>
          <a:stretch/>
        </p:blipFill>
        <p:spPr>
          <a:xfrm>
            <a:off x="5632355" y="11"/>
            <a:ext cx="6559645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949286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F9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pacial view of digital earth">
            <a:extLst>
              <a:ext uri="{FF2B5EF4-FFF2-40B4-BE49-F238E27FC236}">
                <a16:creationId xmlns:a16="http://schemas.microsoft.com/office/drawing/2014/main" id="{94D36C4F-EC43-41EF-9A8F-F59F8D97F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05" r="18762"/>
          <a:stretch/>
        </p:blipFill>
        <p:spPr>
          <a:xfrm>
            <a:off x="-2" y="-1"/>
            <a:ext cx="4572002" cy="685800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6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6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58155" y="4933805"/>
                </a:lnTo>
                <a:cubicBezTo>
                  <a:pt x="4160163" y="4953853"/>
                  <a:pt x="4171415" y="4969749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8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2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289" y="6365204"/>
                </a:lnTo>
                <a:lnTo>
                  <a:pt x="4380007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lnTo>
                  <a:pt x="4381289" y="6365204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6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1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4"/>
                  <a:pt x="4125838" y="2518264"/>
                </a:cubicBez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8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1" y="2463018"/>
                </a:cubicBez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1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6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3C336F-3CB0-44E7-A8E0-646830F39FA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153" y="3639204"/>
            <a:ext cx="1889940" cy="18899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9A00B4-ED90-4EB5-87BE-FA040340FB4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2154" y="3075278"/>
            <a:ext cx="3103966" cy="283806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2E820A7-AC6C-43BD-AC77-8CDE6A9BF82A}"/>
              </a:ext>
            </a:extLst>
          </p:cNvPr>
          <p:cNvSpPr txBox="1">
            <a:spLocks/>
          </p:cNvSpPr>
          <p:nvPr/>
        </p:nvSpPr>
        <p:spPr>
          <a:xfrm>
            <a:off x="4988687" y="408946"/>
            <a:ext cx="6974866" cy="24866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Questions?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E10603C-B24A-4DBD-88EA-5B022B9FECF4}"/>
              </a:ext>
            </a:extLst>
          </p:cNvPr>
          <p:cNvSpPr txBox="1">
            <a:spLocks/>
          </p:cNvSpPr>
          <p:nvPr/>
        </p:nvSpPr>
        <p:spPr>
          <a:xfrm>
            <a:off x="6450380" y="6163771"/>
            <a:ext cx="4051479" cy="5705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Created by: Jon King, Anthony Orengo</a:t>
            </a:r>
          </a:p>
        </p:txBody>
      </p:sp>
    </p:spTree>
    <p:extLst>
      <p:ext uri="{BB962C8B-B14F-4D97-AF65-F5344CB8AC3E}">
        <p14:creationId xmlns:p14="http://schemas.microsoft.com/office/powerpoint/2010/main" val="3261604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5C01129-3453-464D-A870-ED71C6E89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2781A6-5C82-4764-B489-F9A599C0A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8833" y="685800"/>
            <a:ext cx="5004061" cy="5486400"/>
          </a:xfrm>
          <a:prstGeom prst="rect">
            <a:avLst/>
          </a:prstGeom>
          <a:solidFill>
            <a:schemeClr val="tx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3B68FD-ED66-4730-9CF1-2435B0EF2D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36" r="23734" b="-2"/>
          <a:stretch/>
        </p:blipFill>
        <p:spPr>
          <a:xfrm>
            <a:off x="8240233" y="685805"/>
            <a:ext cx="3271284" cy="548639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C0B34C1-6EDB-465E-B50C-64985863447B}"/>
              </a:ext>
            </a:extLst>
          </p:cNvPr>
          <p:cNvSpPr/>
          <p:nvPr/>
        </p:nvSpPr>
        <p:spPr>
          <a:xfrm>
            <a:off x="601759" y="685800"/>
            <a:ext cx="3172799" cy="5486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54D568-71B8-4D9B-96CD-4FAD966D8F20}"/>
              </a:ext>
            </a:extLst>
          </p:cNvPr>
          <p:cNvSpPr txBox="1"/>
          <p:nvPr/>
        </p:nvSpPr>
        <p:spPr>
          <a:xfrm>
            <a:off x="8758839" y="844032"/>
            <a:ext cx="2752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Anthony Orengo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40229A-CEDC-48AD-9547-196CBA5961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759" y="659220"/>
            <a:ext cx="3182936" cy="551297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897DA8F-AE68-4B6D-AA0A-97424C4F1607}"/>
              </a:ext>
            </a:extLst>
          </p:cNvPr>
          <p:cNvSpPr txBox="1"/>
          <p:nvPr/>
        </p:nvSpPr>
        <p:spPr>
          <a:xfrm>
            <a:off x="1360927" y="844031"/>
            <a:ext cx="2752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Jon King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1C68470-BB22-4E16-9913-973CEE0BED9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0481" y="2812932"/>
            <a:ext cx="3103966" cy="283806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6629886-E0E3-4E2A-BEBA-C8077EE306C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509ADCD-69D9-462B-B371-25759A343669}"/>
              </a:ext>
            </a:extLst>
          </p:cNvPr>
          <p:cNvSpPr txBox="1">
            <a:spLocks/>
          </p:cNvSpPr>
          <p:nvPr/>
        </p:nvSpPr>
        <p:spPr>
          <a:xfrm>
            <a:off x="3784695" y="685796"/>
            <a:ext cx="4445401" cy="21271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Team</a:t>
            </a:r>
          </a:p>
        </p:txBody>
      </p:sp>
    </p:spTree>
    <p:extLst>
      <p:ext uri="{BB962C8B-B14F-4D97-AF65-F5344CB8AC3E}">
        <p14:creationId xmlns:p14="http://schemas.microsoft.com/office/powerpoint/2010/main" val="2498447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C6C828-42B2-4BBE-A246-49522D3DEBE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844B74B-98CE-4170-A1A1-F166A4D3D68E}"/>
              </a:ext>
            </a:extLst>
          </p:cNvPr>
          <p:cNvSpPr txBox="1">
            <a:spLocks/>
          </p:cNvSpPr>
          <p:nvPr/>
        </p:nvSpPr>
        <p:spPr>
          <a:xfrm>
            <a:off x="67869" y="1909418"/>
            <a:ext cx="4524218" cy="4342525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400" b="1" dirty="0">
                <a:solidFill>
                  <a:schemeClr val="bg1"/>
                </a:solidFill>
                <a:effectLst>
                  <a:glow>
                    <a:srgbClr val="2F6F9E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K&amp;O Personnel Management System is a web-based application that uses a database to access and store user data, so organizations can better track and monitor their employees.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D2EA18-5984-49B5-85C5-6B5E3F75894C}"/>
              </a:ext>
            </a:extLst>
          </p:cNvPr>
          <p:cNvSpPr txBox="1">
            <a:spLocks/>
          </p:cNvSpPr>
          <p:nvPr/>
        </p:nvSpPr>
        <p:spPr>
          <a:xfrm>
            <a:off x="71940" y="583855"/>
            <a:ext cx="4452278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About K&amp;O</a:t>
            </a:r>
          </a:p>
        </p:txBody>
      </p:sp>
    </p:spTree>
    <p:extLst>
      <p:ext uri="{BB962C8B-B14F-4D97-AF65-F5344CB8AC3E}">
        <p14:creationId xmlns:p14="http://schemas.microsoft.com/office/powerpoint/2010/main" val="90955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22C58E3-124E-4851-81C7-34F5C19603B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90298D7-2ECD-4BCB-B411-CDFBB76FC6FD}"/>
              </a:ext>
            </a:extLst>
          </p:cNvPr>
          <p:cNvSpPr txBox="1">
            <a:spLocks/>
          </p:cNvSpPr>
          <p:nvPr/>
        </p:nvSpPr>
        <p:spPr>
          <a:xfrm>
            <a:off x="139331" y="2036893"/>
            <a:ext cx="4635794" cy="2402197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“To create a secure and reliable personnel management system for all organizations worldwide”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F7AA62F-543D-4DFD-B244-9895A5313F8B}"/>
              </a:ext>
            </a:extLst>
          </p:cNvPr>
          <p:cNvSpPr txBox="1">
            <a:spLocks/>
          </p:cNvSpPr>
          <p:nvPr/>
        </p:nvSpPr>
        <p:spPr>
          <a:xfrm>
            <a:off x="260158" y="694619"/>
            <a:ext cx="4452278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The K&amp;O Mission</a:t>
            </a:r>
          </a:p>
        </p:txBody>
      </p:sp>
    </p:spTree>
    <p:extLst>
      <p:ext uri="{BB962C8B-B14F-4D97-AF65-F5344CB8AC3E}">
        <p14:creationId xmlns:p14="http://schemas.microsoft.com/office/powerpoint/2010/main" val="4294235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69EC060-E353-4727-A6D3-4E660B83E58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169A526-2717-492A-8EB9-7D4D0C1863C9}"/>
              </a:ext>
            </a:extLst>
          </p:cNvPr>
          <p:cNvSpPr txBox="1">
            <a:spLocks/>
          </p:cNvSpPr>
          <p:nvPr/>
        </p:nvSpPr>
        <p:spPr>
          <a:xfrm>
            <a:off x="116959" y="2063477"/>
            <a:ext cx="4635794" cy="2402197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“Efficient and reliable tracking system  for all organizations big &amp; small”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6698F65-9575-4BFC-A5AA-798C89E90BCE}"/>
              </a:ext>
            </a:extLst>
          </p:cNvPr>
          <p:cNvSpPr txBox="1">
            <a:spLocks/>
          </p:cNvSpPr>
          <p:nvPr/>
        </p:nvSpPr>
        <p:spPr>
          <a:xfrm>
            <a:off x="374151" y="631587"/>
            <a:ext cx="4224291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The K&amp;O Vision</a:t>
            </a:r>
          </a:p>
        </p:txBody>
      </p:sp>
    </p:spTree>
    <p:extLst>
      <p:ext uri="{BB962C8B-B14F-4D97-AF65-F5344CB8AC3E}">
        <p14:creationId xmlns:p14="http://schemas.microsoft.com/office/powerpoint/2010/main" val="3211566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A80DA8-DB83-4541-93CA-A9D84BAD27C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2202645-204F-4208-9F89-C41A5E41F625}"/>
              </a:ext>
            </a:extLst>
          </p:cNvPr>
          <p:cNvSpPr txBox="1">
            <a:spLocks/>
          </p:cNvSpPr>
          <p:nvPr/>
        </p:nvSpPr>
        <p:spPr>
          <a:xfrm>
            <a:off x="260158" y="2081839"/>
            <a:ext cx="4452278" cy="3721394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Personnel Management Record Keeping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Employee Progress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B145CB9-32C7-4E90-BFC9-E9D72EBEA639}"/>
              </a:ext>
            </a:extLst>
          </p:cNvPr>
          <p:cNvSpPr txBox="1">
            <a:spLocks/>
          </p:cNvSpPr>
          <p:nvPr/>
        </p:nvSpPr>
        <p:spPr>
          <a:xfrm>
            <a:off x="99822" y="601587"/>
            <a:ext cx="4772950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Problem</a:t>
            </a:r>
          </a:p>
        </p:txBody>
      </p:sp>
    </p:spTree>
    <p:extLst>
      <p:ext uri="{BB962C8B-B14F-4D97-AF65-F5344CB8AC3E}">
        <p14:creationId xmlns:p14="http://schemas.microsoft.com/office/powerpoint/2010/main" val="3904061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6F36C-5A7C-4F5D-977B-93D02300DD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019" y="2020187"/>
            <a:ext cx="4452278" cy="3721394"/>
          </a:xfr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/>
          <a:p>
            <a:pPr marL="0" indent="0" algn="ctr"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Create a personnel management system that tracks employee in and out times by use of a barcode system.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634EB5-D004-41AA-980F-3750DA377C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AA56A0F-D16F-4D5C-8192-BA56A89C7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" y="567144"/>
            <a:ext cx="4772950" cy="1325563"/>
          </a:xfrm>
          <a:effectLst>
            <a:glow rad="127000">
              <a:srgbClr val="BF9000"/>
            </a:glow>
          </a:effectLst>
        </p:spPr>
        <p:txBody>
          <a:bodyPr>
            <a:norm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Solution</a:t>
            </a:r>
          </a:p>
        </p:txBody>
      </p:sp>
    </p:spTree>
    <p:extLst>
      <p:ext uri="{BB962C8B-B14F-4D97-AF65-F5344CB8AC3E}">
        <p14:creationId xmlns:p14="http://schemas.microsoft.com/office/powerpoint/2010/main" val="441642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DD2564C6-8334-4445-BE93-87F53E7D44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45" b="-1"/>
          <a:stretch/>
        </p:blipFill>
        <p:spPr>
          <a:xfrm>
            <a:off x="0" y="0"/>
            <a:ext cx="9141724" cy="6863475"/>
          </a:xfrm>
          <a:custGeom>
            <a:avLst/>
            <a:gdLst/>
            <a:ahLst/>
            <a:cxnLst/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BC8B0E-1D97-485A-8FEC-15CE28E77B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583" b="-3"/>
          <a:stretch/>
        </p:blipFill>
        <p:spPr>
          <a:xfrm>
            <a:off x="6326372" y="1169077"/>
            <a:ext cx="5472224" cy="6151749"/>
          </a:xfrm>
          <a:custGeom>
            <a:avLst/>
            <a:gdLst/>
            <a:ahLst/>
            <a:cxnLst/>
            <a:rect l="l" t="t" r="r" b="b"/>
            <a:pathLst>
              <a:path w="6401647" h="6852994">
                <a:moveTo>
                  <a:pt x="354282" y="0"/>
                </a:moveTo>
                <a:lnTo>
                  <a:pt x="6401647" y="0"/>
                </a:lnTo>
                <a:lnTo>
                  <a:pt x="6401647" y="6852994"/>
                </a:lnTo>
                <a:lnTo>
                  <a:pt x="0" y="6852994"/>
                </a:lnTo>
                <a:lnTo>
                  <a:pt x="0" y="6852993"/>
                </a:lnTo>
                <a:lnTo>
                  <a:pt x="3528116" y="6852993"/>
                </a:lnTo>
                <a:close/>
              </a:path>
            </a:pathLst>
          </a:cu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CE10B27-3C63-42A3-969F-332DE90228F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11717079" y="6423763"/>
            <a:ext cx="474921" cy="43423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0AF2403-8D8C-4816-A46F-820F2DC8B2A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12E5BB7-221E-4EC9-9FF7-B920B2372161}"/>
              </a:ext>
            </a:extLst>
          </p:cNvPr>
          <p:cNvSpPr txBox="1">
            <a:spLocks/>
          </p:cNvSpPr>
          <p:nvPr/>
        </p:nvSpPr>
        <p:spPr>
          <a:xfrm>
            <a:off x="6326372" y="106893"/>
            <a:ext cx="5865628" cy="1216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251223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4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CE10B27-3C63-42A3-969F-332DE90228F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42530"/>
            <a:ext cx="12192000" cy="681547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0938B06-4F0D-4F73-A97C-3CA6EB1B14C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59" y="4968060"/>
            <a:ext cx="1889940" cy="18899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F435211-D359-49CB-8A24-2E01718B76CC}"/>
              </a:ext>
            </a:extLst>
          </p:cNvPr>
          <p:cNvSpPr txBox="1"/>
          <p:nvPr/>
        </p:nvSpPr>
        <p:spPr>
          <a:xfrm>
            <a:off x="4490484" y="1604411"/>
            <a:ext cx="4412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Software Technologies</a:t>
            </a:r>
            <a:endParaRPr lang="en-US" sz="3600" dirty="0">
              <a:effectLst>
                <a:glow rad="25400">
                  <a:srgbClr val="B0B0B1">
                    <a:alpha val="70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370E6E2-BAB9-4763-AE6A-82A0787035ED}"/>
              </a:ext>
            </a:extLst>
          </p:cNvPr>
          <p:cNvSpPr txBox="1"/>
          <p:nvPr/>
        </p:nvSpPr>
        <p:spPr>
          <a:xfrm>
            <a:off x="259559" y="1605208"/>
            <a:ext cx="49122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Hardware Technologies</a:t>
            </a:r>
            <a:r>
              <a:rPr lang="en-US" sz="3600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0A9E29A-6AAC-4076-B082-54AEC76BBE89}"/>
              </a:ext>
            </a:extLst>
          </p:cNvPr>
          <p:cNvSpPr txBox="1"/>
          <p:nvPr/>
        </p:nvSpPr>
        <p:spPr>
          <a:xfrm>
            <a:off x="305389" y="2140969"/>
            <a:ext cx="41990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Laptop with suitable ports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Projector with accessories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Realinn RL6200 Barcode Scanner</a:t>
            </a:r>
            <a:endParaRPr lang="en-US" dirty="0">
              <a:effectLst>
                <a:glow rad="25400">
                  <a:srgbClr val="2F6F9E">
                    <a:alpha val="25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7DB3CA5-A056-4008-B106-47CA94F53C06}"/>
              </a:ext>
            </a:extLst>
          </p:cNvPr>
          <p:cNvSpPr txBox="1"/>
          <p:nvPr/>
        </p:nvSpPr>
        <p:spPr>
          <a:xfrm>
            <a:off x="9186308" y="2166797"/>
            <a:ext cx="2376377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Java, JSP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SQL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Javascript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46AD50B-004C-4367-9FEF-64F6AEAB2776}"/>
              </a:ext>
            </a:extLst>
          </p:cNvPr>
          <p:cNvSpPr txBox="1"/>
          <p:nvPr/>
        </p:nvSpPr>
        <p:spPr>
          <a:xfrm>
            <a:off x="4747591" y="2149358"/>
            <a:ext cx="2907017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Java Netbeans 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SQL Plus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Free MySQL Hosting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Maria 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Paint 3D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PowerPoint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Adobe Photoshop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Free Logo Design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288832" y="6031646"/>
            <a:ext cx="779124" cy="71238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56C03F2-972D-46A5-B25A-E188C3F7DF0E}"/>
              </a:ext>
            </a:extLst>
          </p:cNvPr>
          <p:cNvSpPr txBox="1"/>
          <p:nvPr/>
        </p:nvSpPr>
        <p:spPr>
          <a:xfrm>
            <a:off x="8625567" y="1604411"/>
            <a:ext cx="4412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Coding Languages</a:t>
            </a:r>
            <a:endParaRPr lang="en-US" sz="3600" dirty="0">
              <a:effectLst>
                <a:glow rad="25400">
                  <a:srgbClr val="B0B0B1">
                    <a:alpha val="70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B526ED9-2E5D-4FBD-8A67-DEC4BCB6D144}"/>
              </a:ext>
            </a:extLst>
          </p:cNvPr>
          <p:cNvSpPr txBox="1">
            <a:spLocks/>
          </p:cNvSpPr>
          <p:nvPr/>
        </p:nvSpPr>
        <p:spPr>
          <a:xfrm>
            <a:off x="0" y="437550"/>
            <a:ext cx="12192000" cy="1216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606225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0"/>
      <p:bldP spid="44" grpId="0"/>
      <p:bldP spid="45" grpId="0"/>
      <p:bldP spid="46" grpId="0"/>
      <p:bldP spid="2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246</Words>
  <Application>Microsoft Office PowerPoint</Application>
  <PresentationFormat>Widescreen</PresentationFormat>
  <Paragraphs>53</Paragraphs>
  <Slides>16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Microsoft Himalaya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Solution</vt:lpstr>
      <vt:lpstr>PowerPoint Presentation</vt:lpstr>
      <vt:lpstr>PowerPoint Presentation</vt:lpstr>
      <vt:lpstr>PowerPoint Presentation</vt:lpstr>
      <vt:lpstr>User Stories Cont.</vt:lpstr>
      <vt:lpstr>Context Diagram</vt:lpstr>
      <vt:lpstr>PowerPoint Presentation</vt:lpstr>
      <vt:lpstr>PowerPoint Presentation</vt:lpstr>
      <vt:lpstr>Live Demo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K&amp;O  Personnel Management Systems</dc:title>
  <dc:creator>Anthony Orengo</dc:creator>
  <cp:lastModifiedBy>Jon King</cp:lastModifiedBy>
  <cp:revision>11</cp:revision>
  <dcterms:created xsi:type="dcterms:W3CDTF">2021-02-23T18:57:33Z</dcterms:created>
  <dcterms:modified xsi:type="dcterms:W3CDTF">2021-03-01T02:09:47Z</dcterms:modified>
</cp:coreProperties>
</file>

<file path=docProps/thumbnail.jpeg>
</file>